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91" r:id="rId2"/>
    <p:sldId id="256" r:id="rId3"/>
    <p:sldId id="305" r:id="rId4"/>
    <p:sldId id="265" r:id="rId5"/>
    <p:sldId id="277" r:id="rId6"/>
    <p:sldId id="278" r:id="rId7"/>
    <p:sldId id="295" r:id="rId8"/>
    <p:sldId id="279" r:id="rId9"/>
    <p:sldId id="302" r:id="rId10"/>
    <p:sldId id="303" r:id="rId11"/>
    <p:sldId id="304" r:id="rId12"/>
    <p:sldId id="299" r:id="rId13"/>
    <p:sldId id="294" r:id="rId14"/>
    <p:sldId id="274" r:id="rId15"/>
    <p:sldId id="273" r:id="rId16"/>
    <p:sldId id="301" r:id="rId17"/>
    <p:sldId id="275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utonnyMJ" pitchFamily="2" charset="0"/>
      <p:regular r:id="rId24"/>
      <p:bold r:id="rId25"/>
      <p:italic r:id="rId26"/>
    </p:embeddedFont>
    <p:embeddedFont>
      <p:font typeface="Vrinda" pitchFamily="34" charset="0"/>
      <p:regular r:id="rId27"/>
      <p:bold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74865" autoAdjust="0"/>
  </p:normalViewPr>
  <p:slideViewPr>
    <p:cSldViewPr snapToGrid="0">
      <p:cViewPr varScale="1">
        <p:scale>
          <a:sx n="52" d="100"/>
          <a:sy n="5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7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/>
              <a:t>শিক্ষার্থীদের</a:t>
            </a:r>
            <a:r>
              <a:rPr lang="bn-BD" sz="2800" baseline="0" dirty="0" smtClean="0"/>
              <a:t> এলোমেলো করেও প্রশ্ন করা যেতে পারে। যেমন ১নং এর পর ৪ নং প্রশ্ন। ১) সময়     ২) বেগ    ৩)  মূল বিন্দুগামী সরলরেখা    ৪) অসম বেগের ক্ষেত্রে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42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গ্রাফ পেপারে শিক্ষক বাড়ির কাজ করে আনার কথা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45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01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1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তাঁর সুবিধামত গ্রাফ কাগজে </a:t>
            </a:r>
            <a:r>
              <a:rPr lang="en-US" baseline="0" dirty="0" smtClean="0"/>
              <a:t>X </a:t>
            </a:r>
            <a:r>
              <a:rPr lang="bn-BD" baseline="0" dirty="0" smtClean="0"/>
              <a:t>ও </a:t>
            </a:r>
            <a:r>
              <a:rPr lang="en-US" baseline="0" dirty="0" smtClean="0"/>
              <a:t>Y</a:t>
            </a:r>
            <a:r>
              <a:rPr lang="bn-BD" baseline="0" dirty="0" smtClean="0"/>
              <a:t> অক্ষে মান বসাতে পারেন। সমবেগের জন্য গ্রাফ মূল বিন্দুগামী সরলরেখা হবে। যদি আদিবেগ শূণ্য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6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2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স্লাইডে মাউস ক্লিক করা যাবে না। অপেক্ষা করতে হবে। কয়েকবার দেখতে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37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স্লাইডে নেক্সট ক্লিক করা যাবে না। কিছু সময় অপেক্ষা করতে হবে। স্লাইডটি শিক্ষার্থীদের কয়েকবার দেখাতে হবে।</a:t>
            </a:r>
          </a:p>
          <a:p>
            <a:r>
              <a:rPr lang="bn-BD" baseline="0" dirty="0" smtClean="0"/>
              <a:t>শিক্ষার্থীরা উপলব্ধি করবে সময় বাড়ার সাথে সাথে কীভাবে সরণ, বেগ পরিবর্তিত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64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অসম বেগের ক্ষেত্রে</a:t>
            </a:r>
            <a:r>
              <a:rPr lang="bn-BD" baseline="0" dirty="0" smtClean="0"/>
              <a:t> সময় বাড়ার সাথে সাথে সরণ সমান ভাবে বাড়ে নি।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5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শিক্ষক</a:t>
                </a:r>
                <a:r>
                  <a:rPr lang="bn-BD" baseline="0" dirty="0" smtClean="0"/>
                  <a:t> শিক্ষার্থীদের ৫ টি দলে ভাগ করতে পারেন। দলীয় কাজ দেয়া সম্ভবপর না হলে শিক্ষার্থীদের বোর্ডে কাজ করানো যেতে পারে</a:t>
                </a:r>
                <a:r>
                  <a:rPr lang="bn-BD" baseline="0" dirty="0" smtClean="0"/>
                  <a:t>। ৪৫ মিনিটে অতিক্রান্ত দূরত্ব হবে ২২,৫কিঃমিঃ। বেগ হবে </a:t>
                </a:r>
                <a14:m>
                  <m:oMath xmlns:m="http://schemas.openxmlformats.org/officeDocument/2006/math"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শিক্ষক</a:t>
                </a:r>
                <a:r>
                  <a:rPr lang="bn-BD" baseline="0" dirty="0" smtClean="0"/>
                  <a:t> শিক্ষার্থীদের ৫ টি দলে ভাগ করতে পারেন। দলীয় কাজ দেয়া সম্ভবপর না হলে শিক্ষার্থীদের বোর্ডে কাজ করানো যেতে পারে। ৪৫ মিনিটে অতিক্রান্ত দূরত্ব হবে ২২,৫কিঃমিঃ। বেগ হবে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0.5</a:t>
                </a:r>
                <a:r>
                  <a:rPr lang="bn-BD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𝑘𝑚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−𝑚𝑖𝑛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17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সমবেগের ক্ষেত্রে</a:t>
            </a:r>
            <a:r>
              <a:rPr lang="bn-BD" baseline="0" dirty="0" smtClean="0"/>
              <a:t> গ্রাফ হবে মূলবিন্দুগামী সরল রেখা যা ৭ নং স্লাইডে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69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631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48" y="1828800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446193"/>
              </p:ext>
            </p:extLst>
          </p:nvPr>
        </p:nvGraphicFramePr>
        <p:xfrm>
          <a:off x="196946" y="1955409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653456" y="2857890"/>
            <a:ext cx="535812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73850" y="2812855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2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08325" y="2866774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24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9756" y="2856427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2544" y="2906680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48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22967" y="2975813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60 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8706210" y="1595188"/>
            <a:ext cx="289676" cy="1828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273449" y="1686628"/>
            <a:ext cx="59" cy="1082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1739" y="1686628"/>
            <a:ext cx="8526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6907" y="1686628"/>
            <a:ext cx="0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550" y="1686628"/>
            <a:ext cx="25390" cy="1169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69943" y="1634502"/>
            <a:ext cx="11507" cy="126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590" y="1686628"/>
            <a:ext cx="27495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7290450" y="1686628"/>
            <a:ext cx="591" cy="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57" t="11777" b="46976"/>
          <a:stretch/>
        </p:blipFill>
        <p:spPr>
          <a:xfrm>
            <a:off x="496276" y="3848925"/>
            <a:ext cx="2361101" cy="235096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60202" y="5938364"/>
            <a:ext cx="105680" cy="102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3412" y="6040697"/>
            <a:ext cx="2206831" cy="227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73412" y="3848925"/>
            <a:ext cx="13210" cy="2140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3412" y="3921866"/>
            <a:ext cx="2155221" cy="2160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612" y="5766099"/>
            <a:ext cx="0" cy="274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86624" y="5788383"/>
            <a:ext cx="273988" cy="20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04619" y="5552078"/>
            <a:ext cx="2017" cy="4588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37138" y="5522258"/>
            <a:ext cx="494208" cy="120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1362" y="5119078"/>
            <a:ext cx="0" cy="932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11880" y="5113106"/>
            <a:ext cx="93496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70466" y="4694163"/>
            <a:ext cx="12380" cy="1348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13041" y="4650353"/>
            <a:ext cx="1424523" cy="140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33" name="Half Frame 32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541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95937 0.0009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88889E-6 3.7037E-7 L 0.2757 -0.35324 " pathEditMode="fixed" rAng="0" ptsTypes="AA">
                                      <p:cBhvr>
                                        <p:cTn id="32" dur="19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76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9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1274164"/>
            <a:ext cx="4441010" cy="286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179" y="4392067"/>
            <a:ext cx="14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সমত্বরণ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16" y="1158701"/>
            <a:ext cx="4572000" cy="387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8751" y="5082507"/>
            <a:ext cx="14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অসমবেগ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343650" y="1987853"/>
            <a:ext cx="1271353" cy="20002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590956" y="1991924"/>
            <a:ext cx="0" cy="199617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69949" y="3988103"/>
            <a:ext cx="132100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2176" y="1528998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93786" y="4204363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73346" y="3881197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93074" y="3356503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52668" y="5693142"/>
                <a:ext cx="7572181" cy="108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অসম বেগের ক্ষেত্রে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নির্দেশিত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দুরত্ব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𝑄𝑀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68" y="5693142"/>
                <a:ext cx="7572181" cy="1081835"/>
              </a:xfrm>
              <a:prstGeom prst="rect">
                <a:avLst/>
              </a:prstGeom>
              <a:blipFill rotWithShape="0">
                <a:blip r:embed="rId5"/>
                <a:stretch>
                  <a:fillRect l="-2414" b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026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246" y="372557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4487" y="372557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5" y="5140141"/>
            <a:ext cx="840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ছক কাগজে  দূরত্ব-সময় সারণি থেকে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 অতিক্রান্ত দূরত্ব ও বেগ  বের কর। 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946128"/>
                  </p:ext>
                </p:extLst>
              </p:nvPr>
            </p:nvGraphicFramePr>
            <p:xfrm>
              <a:off x="1329042" y="1047546"/>
              <a:ext cx="6582893" cy="3879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2146"/>
                    <a:gridCol w="3560747"/>
                  </a:tblGrid>
                  <a:tr h="866647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b="1" dirty="0" smtClean="0"/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619946128"/>
                  </p:ext>
                </p:extLst>
              </p:nvPr>
            </p:nvGraphicFramePr>
            <p:xfrm>
              <a:off x="1329042" y="1047546"/>
              <a:ext cx="6582893" cy="3879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2146"/>
                    <a:gridCol w="3560747"/>
                  </a:tblGrid>
                  <a:tr h="866647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274" t="-3497" r="-856" b="-347552"/>
                          </a:stretch>
                        </a:blipFill>
                      </a:tcPr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315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78688" y="1037292"/>
            <a:ext cx="3174521" cy="983412"/>
            <a:chOff x="2878688" y="1037292"/>
            <a:chExt cx="3174521" cy="983412"/>
          </a:xfrm>
        </p:grpSpPr>
        <p:sp>
          <p:nvSpPr>
            <p:cNvPr id="2" name="Explosion 2 1"/>
            <p:cNvSpPr/>
            <p:nvPr/>
          </p:nvSpPr>
          <p:spPr>
            <a:xfrm>
              <a:off x="2878688" y="1037292"/>
              <a:ext cx="3174521" cy="983412"/>
            </a:xfrm>
            <a:prstGeom prst="irregularSeal2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3314" y="1297534"/>
              <a:ext cx="1725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4498" y="2470587"/>
            <a:ext cx="7920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গ্রাফ কীরুপ হবে? তা গ্রাফ কাগজে এঁকে দেখাও।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852" y="2523005"/>
            <a:ext cx="8516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নির্ণয়ে 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 সর্বদাই দূরত্ব না সময় স্থাপন করতে হবে?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 বনাম সময় লেখচিত্রে ঢাল কী নির্দেশ করে?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লেখ কীরূপ হবে?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 কখন সরল রেখা হয় না?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499" y="3141454"/>
            <a:ext cx="680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বেগ-সময় লেখ চিত্র হতে কিভাবে ত্বরণ নির্ণয় করা যায়? তা গ্রাফ কাগজে লিখে নিয়ে আসবে।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 শব্দ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52291" y="2686473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ঢাল, সুষম বেগ, অসম বেগ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213" y="481920"/>
            <a:ext cx="3011652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810" y="2015150"/>
            <a:ext cx="5467327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25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বেগ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ত্বরণ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নিণর্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য়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2/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3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7558401" y="1249734"/>
            <a:ext cx="1219839" cy="38211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8327811"/>
                  </p:ext>
                </p:extLst>
              </p:nvPr>
            </p:nvGraphicFramePr>
            <p:xfrm>
              <a:off x="393895" y="2363637"/>
              <a:ext cx="4299140" cy="34297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696"/>
                    <a:gridCol w="2325444"/>
                  </a:tblGrid>
                  <a:tr h="766225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b="1" dirty="0" smtClean="0"/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778327811"/>
                  </p:ext>
                </p:extLst>
              </p:nvPr>
            </p:nvGraphicFramePr>
            <p:xfrm>
              <a:off x="393895" y="2363637"/>
              <a:ext cx="4299140" cy="34297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696"/>
                    <a:gridCol w="2325444"/>
                  </a:tblGrid>
                  <a:tr h="766225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079" t="-3968" r="-1309" b="-350000"/>
                          </a:stretch>
                        </a:blipFill>
                      </a:tcPr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393895" y="1631852"/>
            <a:ext cx="8384345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1" b="6150"/>
          <a:stretch/>
        </p:blipFill>
        <p:spPr>
          <a:xfrm>
            <a:off x="5225141" y="2559435"/>
            <a:ext cx="3677319" cy="3024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3616" y="6134627"/>
            <a:ext cx="354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79931 0.00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0919" y="3703692"/>
            <a:ext cx="2973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ও লেখচিত্র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58"/>
          <a:stretch/>
        </p:blipFill>
        <p:spPr>
          <a:xfrm>
            <a:off x="7500738" y="2592988"/>
            <a:ext cx="1287267" cy="2990850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2148918" y="2592988"/>
            <a:ext cx="5177038" cy="2732398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11598 L -0.28299 -0.373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183" y="1383133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8997" y="2060241"/>
            <a:ext cx="6795869" cy="1346850"/>
            <a:chOff x="1528997" y="2060241"/>
            <a:chExt cx="6795869" cy="1346850"/>
          </a:xfrm>
        </p:grpSpPr>
        <p:sp>
          <p:nvSpPr>
            <p:cNvPr id="3" name="TextBox 2"/>
            <p:cNvSpPr txBox="1"/>
            <p:nvPr/>
          </p:nvSpPr>
          <p:spPr>
            <a:xfrm>
              <a:off x="1528997" y="2060241"/>
              <a:ext cx="6795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দূরত্ব-সময় লেখ চিত্রের সাহায্যে বেগ নির্ণয় করতে পারবে।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8997" y="2883871"/>
              <a:ext cx="6795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বেগ-সময় লেখ চিত্রের সাহায্যে ত্বরণ নির্ণয় করতে পারবে।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4872" y="0"/>
            <a:ext cx="8569128" cy="7010336"/>
            <a:chOff x="563132" y="-5814"/>
            <a:chExt cx="8569128" cy="7062095"/>
          </a:xfrm>
        </p:grpSpPr>
        <p:sp>
          <p:nvSpPr>
            <p:cNvPr id="3" name="TextBox 2"/>
            <p:cNvSpPr txBox="1"/>
            <p:nvPr/>
          </p:nvSpPr>
          <p:spPr>
            <a:xfrm>
              <a:off x="2496046" y="2457448"/>
              <a:ext cx="35573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কিভাবে এল?</a:t>
              </a:r>
              <a:endPara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59" t="2223" r="2118" b="3637"/>
            <a:stretch/>
          </p:blipFill>
          <p:spPr>
            <a:xfrm>
              <a:off x="2089754" y="299"/>
              <a:ext cx="6359236" cy="6858000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2135832" y="510517"/>
              <a:ext cx="6273877" cy="5749641"/>
              <a:chOff x="2507672" y="349872"/>
              <a:chExt cx="6273877" cy="574964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507672" y="349872"/>
                <a:ext cx="41564" cy="574964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514600" y="6043234"/>
                <a:ext cx="6266949" cy="43126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485678" y="2516880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62791" y="4009394"/>
              <a:ext cx="11085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55288" y="6150185"/>
              <a:ext cx="468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489610" y="5965812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1855780" y="956269"/>
              <a:ext cx="741218" cy="4901085"/>
              <a:chOff x="2805545" y="807732"/>
              <a:chExt cx="741218" cy="490108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840181" y="148243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19398" y="2166503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819398" y="2901469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840180" y="362265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05545" y="434308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867890" y="502567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847108" y="5708817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60960" y="807732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2545696" y="5991918"/>
              <a:ext cx="4148357" cy="536281"/>
              <a:chOff x="3553689" y="5824447"/>
              <a:chExt cx="4148357" cy="53628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55368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98817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525779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6053355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870773" y="5824447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7702046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8293175" y="5951961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306798" y="6212438"/>
              <a:ext cx="6493660" cy="843843"/>
              <a:chOff x="2300380" y="6284076"/>
              <a:chExt cx="6493660" cy="84384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300380" y="6326626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58810" y="6284076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047271" y="6300520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807991" y="6313902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514131" y="6371067"/>
                <a:ext cx="71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260258" y="6358478"/>
                <a:ext cx="763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40211" y="6357588"/>
                <a:ext cx="735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069435" y="6313902"/>
                <a:ext cx="7246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8483525" y="5979238"/>
              <a:ext cx="478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83714" y="-5814"/>
              <a:ext cx="478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 rot="16200000">
              <a:off x="-1337090" y="2887048"/>
              <a:ext cx="5631746" cy="878682"/>
              <a:chOff x="2548609" y="6218952"/>
              <a:chExt cx="5631746" cy="87868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548609" y="6327127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312678" y="6313901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950260" y="6300519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668171" y="6328193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291094" y="6478085"/>
                <a:ext cx="712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053838" y="6272529"/>
                <a:ext cx="763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96611" y="6286384"/>
                <a:ext cx="735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375527" y="6218952"/>
                <a:ext cx="804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190801" y="729367"/>
              <a:ext cx="2419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90801" y="296083"/>
              <a:ext cx="2419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বর্গঘর=৪ একক</a:t>
              </a:r>
              <a:endPara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052952" y="6029074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10302" y="5349251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042638" y="431144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204753" y="3275822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07155" y="2164558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718348" y="1136446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2257561" y="867912"/>
              <a:ext cx="6152148" cy="53350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859026" y="3050006"/>
              <a:ext cx="3754" cy="320920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156614" y="3050006"/>
              <a:ext cx="3663081" cy="596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73991" y="5685603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07484" y="5536451"/>
              <a:ext cx="8247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664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17267" y="1131576"/>
                <a:ext cx="7152568" cy="8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OP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 ঢাল বলে।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67" y="1131576"/>
                <a:ext cx="7152568" cy="832279"/>
              </a:xfrm>
              <a:prstGeom prst="rect">
                <a:avLst/>
              </a:prstGeom>
              <a:blipFill rotWithShape="0">
                <a:blip r:embed="rId3"/>
                <a:stretch>
                  <a:fillRect l="-2217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58634" y="3381597"/>
                <a:ext cx="6556369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𝑚𝑖𝑛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34" y="3381597"/>
                <a:ext cx="6556369" cy="835357"/>
              </a:xfrm>
              <a:prstGeom prst="rect">
                <a:avLst/>
              </a:prstGeom>
              <a:blipFill rotWithShape="0">
                <a:blip r:embed="rId4"/>
                <a:stretch>
                  <a:fillRect l="-2419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2949" y="2349560"/>
                <a:ext cx="36538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সেকেন্ডে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বেগ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9" y="2349560"/>
                <a:ext cx="365386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4166" y="4911325"/>
            <a:ext cx="655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গ্রাফে দূরত্বের একক কিমিঃ    সময়ের একক মিনিট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48" y="1828800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446193"/>
              </p:ext>
            </p:extLst>
          </p:nvPr>
        </p:nvGraphicFramePr>
        <p:xfrm>
          <a:off x="196946" y="1955409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28422" y="3849525"/>
            <a:ext cx="535812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683" y="3938962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2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07223" y="3969099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24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28957" y="3938962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35253" y="3885377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48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47468" y="3995233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60 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8849199" y="1617785"/>
            <a:ext cx="289676" cy="1828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249091" y="1093269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5789" y="987432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19132" y="1039684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12416" y="1123406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7"/>
          </p:cNvCxnSpPr>
          <p:nvPr/>
        </p:nvCxnSpPr>
        <p:spPr>
          <a:xfrm flipH="1">
            <a:off x="8985766" y="1123405"/>
            <a:ext cx="59760" cy="282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0942" y="1123405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sp>
          <p:nvSpPr>
            <p:cNvPr id="18" name="Half Frame 1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79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1.01424 0.0134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12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501</Words>
  <Application>Microsoft Office PowerPoint</Application>
  <PresentationFormat>On-screen Show (4:3)</PresentationFormat>
  <Paragraphs>147</Paragraphs>
  <Slides>17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Vrinda</vt:lpstr>
      <vt:lpstr>Cambria Math</vt:lpstr>
      <vt:lpstr>Calibri Light</vt:lpstr>
      <vt:lpstr>Office Theme</vt:lpstr>
      <vt:lpstr>Slide 1</vt:lpstr>
      <vt:lpstr>Slide 2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Lotus Computer</cp:lastModifiedBy>
  <cp:revision>341</cp:revision>
  <dcterms:created xsi:type="dcterms:W3CDTF">2014-09-20T16:42:22Z</dcterms:created>
  <dcterms:modified xsi:type="dcterms:W3CDTF">2016-12-27T04:42:28Z</dcterms:modified>
</cp:coreProperties>
</file>